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6858000" cy="9144000"/>
  <p:embeddedFontLst>
    <p:embeddedFont>
      <p:font typeface="Roboto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80FE14-B0FA-4EFE-8EBD-83FDC02A69FF}">
  <a:tblStyle styleId="{2F80FE14-B0FA-4EFE-8EBD-83FDC02A69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8d067d18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8d067d18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Who am 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d067d18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d067d18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one that messures down to .1mm. And make sure it messures in mm’s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DIGITAL PROTRACTOR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8d067d18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8d067d18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for a specific type of lock that I will show later in this talk but keep in mind it’s only 10 dollars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3D PRINTER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8d067d18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8d067d18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the most popular printers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print any type of filament at 1.5mm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OPTIONAL ITEMS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6ef978010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6ef978010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Bump Hammer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Sand Paper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Razors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FILAMENTS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d067d18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d067d18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 3D prints in a white filament you will see in this talk is Polycarbonate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Stronger than 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Easier to print than Nylon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filament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Cheap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SAFETY WARNING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8d067d18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8d067d18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Polymer flume fever.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hotend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tubing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CAN WE SSP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8d067d18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8d067d18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SSP a lock open with a plastic pick?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LIVE DEMO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8d067d18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8d067d18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DEMO FAIL VIDEO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8d067d186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8d067d186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Demo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YES WE CAN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8d067d18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8d067d18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POSSIBLE ISSUES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8d067d186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8d067d186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Name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Alias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Job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CTF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Lockpicking first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SSP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8d067d186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8d067d186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Thinner the pick the less strength you have to push up the pins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of feedback compare to metral picks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Easily can be bent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RAKE CAN WE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8d067d18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8d067d18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 we rake a lock open with a plastic pick?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NEXT: RAKE VIDEO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8d067d18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8d067d18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Rake video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YES WE CAN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8d067d186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8d067d186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POSSIBLE ISSUES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8d067d186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8d067d186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Plastic picks sometimes won’t be strong enough rake the back pins (Solution: use the long handle of tension wrench to hold the pick up)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 bend if you get over overzealous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NEXT: CAN WE BUMP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8d067d18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8d067d186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BUMP DESIGN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70695bf9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70695bf9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BUMP DESIGN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8d067d18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8d067d18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Bump key 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BUMP IT VIDEO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6ef978010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6ef978010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Bump key video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NO WE CANT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6ef978010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6ef978010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well atleast I couldn’t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POISSBLE PROBLEMS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 tension wrench and “hook” pick to press individual pins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Raking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6ef978010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6ef978010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problems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CAN WE DUP A KEY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8d067d18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8d067d18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duplivate a key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MESSURE A KEY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8d067d186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8d067d186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Messure the Key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DESIGN THE KEY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6ef978010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6ef978010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the key video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DUP KEY VIDEO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70695bf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70695bf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the key video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DUP KEY VIDEO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6ef978010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6ef978010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YES WE CAN SORT OF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70695bf9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70695bf9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YES WE CAN SORT OF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70695bf9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70695bf9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Messure the Key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DESIGN THE KEY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70695bf9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70695bf9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YES WE CAN SORT OF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70695bf9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70695bf9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YES WE CAN SORT OF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8d067d18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8d067d18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a tension wrench to “rake” the pins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probability to push all pins 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first attempt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NEXT:BUMP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70695bf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70695bf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YES WE CAN SORT OF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70695bf9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70695bf9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Plastic picks sometimes won’t be strong enough rake the back pins (Solution: use the long handle of tension wrench to hold the pick up)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 bend if you get over overzealous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NEXT: CAN WE BUMP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8d067d186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8d067d186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FURTHER RESEARCH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6ef97801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6ef97801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70695bf9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70695bf9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8d067d18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8d067d18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tension wrench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rubber hammer to push key 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DUPLICATE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8d067d18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8d067d18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prints give us this option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WHY MATTERS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8d067d186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8d067d186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Cheap - $25 4-6 picks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Customization - .1mm accuracy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Access - 30 mins to print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LEGAL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8d067d18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8d067d18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other reason is it’s the only technically legal way to get lock picks if not bought in store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law enforced...No.. does anyone care….no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WHAT TOOLS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8d067d18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8d067d18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tools were used for this project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CALIPER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mage.online-convert.com/convert-to-sv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aw.cornell.edu/uscode/text/39/3002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10750" y="1284300"/>
            <a:ext cx="8722500" cy="11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oboto"/>
                <a:ea typeface="Roboto"/>
                <a:cs typeface="Roboto"/>
                <a:sym typeface="Roboto"/>
              </a:rPr>
              <a:t>3D printed picks</a:t>
            </a:r>
            <a:endParaRPr sz="6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Roboto"/>
                <a:ea typeface="Roboto"/>
                <a:cs typeface="Roboto"/>
                <a:sym typeface="Roboto"/>
              </a:rPr>
              <a:t>The next step in lock picking</a:t>
            </a:r>
            <a:endParaRPr sz="4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By Ben Lampere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900" y="762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120300" y="1493950"/>
            <a:ext cx="3862800" cy="26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Caliper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~$10 on Amazon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/>
        </p:nvSpPr>
        <p:spPr>
          <a:xfrm>
            <a:off x="120300" y="1493950"/>
            <a:ext cx="3862800" cy="26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Digital Protractor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~$10 on Amazon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913" y="0"/>
            <a:ext cx="3857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/>
        </p:nvSpPr>
        <p:spPr>
          <a:xfrm>
            <a:off x="120300" y="1493950"/>
            <a:ext cx="4161900" cy="26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3D Printer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(I used an Ender 3)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~$230 on Amazon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000" y="118964"/>
            <a:ext cx="4905575" cy="49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/>
        </p:nvSpPr>
        <p:spPr>
          <a:xfrm>
            <a:off x="227000" y="253075"/>
            <a:ext cx="7322700" cy="26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Optional items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856700" y="1007125"/>
            <a:ext cx="4478100" cy="29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Bump hammer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Sand paper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Razors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Jewelry Vise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625" y="2905000"/>
            <a:ext cx="2788750" cy="17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2999" y="253074"/>
            <a:ext cx="2117025" cy="21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000" y="2773200"/>
            <a:ext cx="2788750" cy="197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1175" y="2789875"/>
            <a:ext cx="2080435" cy="18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/>
        </p:nvSpPr>
        <p:spPr>
          <a:xfrm>
            <a:off x="227000" y="253075"/>
            <a:ext cx="4161900" cy="26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Filaments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1274625" y="974975"/>
            <a:ext cx="80100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PLA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Easy to print but not durable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ABS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Stronger but difficult to print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Polycarbonate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Strong and relatively easy to print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Nylon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Very Strong but hard to print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Sadly no Amphora because it’s only sold in 2.85mm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/>
        </p:nvSpPr>
        <p:spPr>
          <a:xfrm>
            <a:off x="129900" y="738775"/>
            <a:ext cx="8884200" cy="3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Do NOT use a stock Ender 3 to print Polycarbonate or Nylon filaments. These filaments require temperatures when reached PTFE tubing starts to release fumes. This can cause serious lung damage and nerve damage.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UPGRADE YOUR HOTEND 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227000" y="253075"/>
            <a:ext cx="4161900" cy="26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Safety Warning 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/>
        </p:nvSpPr>
        <p:spPr>
          <a:xfrm>
            <a:off x="563075" y="1459400"/>
            <a:ext cx="77775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Can we Single Pin Pick (SSP) a lock open with plastic pick?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/>
        </p:nvSpPr>
        <p:spPr>
          <a:xfrm>
            <a:off x="790000" y="2209650"/>
            <a:ext cx="77775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LIVE DEMO!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/>
        </p:nvSpPr>
        <p:spPr>
          <a:xfrm>
            <a:off x="90325" y="0"/>
            <a:ext cx="77775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Live Demo didn’t work so here is a video instead.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/>
        </p:nvSpPr>
        <p:spPr>
          <a:xfrm>
            <a:off x="588700" y="852375"/>
            <a:ext cx="77775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Can we pick open a lock with a plastic pick? 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Yes.</a:t>
            </a:r>
            <a:endParaRPr sz="36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0" y="0"/>
            <a:ext cx="8722500" cy="11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oboto"/>
                <a:ea typeface="Roboto"/>
                <a:cs typeface="Roboto"/>
                <a:sym typeface="Roboto"/>
              </a:rPr>
              <a:t>Who am I?</a:t>
            </a:r>
            <a:endParaRPr sz="3600"/>
          </a:p>
        </p:txBody>
      </p:sp>
      <p:sp>
        <p:nvSpPr>
          <p:cNvPr id="60" name="Google Shape;60;p14"/>
          <p:cNvSpPr txBox="1"/>
          <p:nvPr/>
        </p:nvSpPr>
        <p:spPr>
          <a:xfrm>
            <a:off x="313875" y="1059600"/>
            <a:ext cx="8436000" cy="3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Name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: Ben Lampere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Alias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: Fl0rbu5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Occupation: 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Android Developer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CTF Team: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B0tchsec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First Lockpicking set: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15th birthday</a:t>
            </a:r>
            <a:r>
              <a:rPr lang="en" sz="3600"/>
              <a:t> 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/>
        </p:nvSpPr>
        <p:spPr>
          <a:xfrm>
            <a:off x="883400" y="230350"/>
            <a:ext cx="77775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Possible issues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Thinner the pick the less strength you have to push up the pins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Loss of feedback compared to metal picks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Easily can be bent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/>
        </p:nvSpPr>
        <p:spPr>
          <a:xfrm>
            <a:off x="563075" y="1459400"/>
            <a:ext cx="77775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Can we rake a lock open with a plastic pick?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/>
        </p:nvSpPr>
        <p:spPr>
          <a:xfrm>
            <a:off x="856700" y="1007125"/>
            <a:ext cx="4478100" cy="29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/>
        </p:nvSpPr>
        <p:spPr>
          <a:xfrm>
            <a:off x="856700" y="1007125"/>
            <a:ext cx="4478100" cy="29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sz="2400"/>
          </a:p>
        </p:txBody>
      </p:sp>
      <p:sp>
        <p:nvSpPr>
          <p:cNvPr id="190" name="Google Shape;190;p35"/>
          <p:cNvSpPr txBox="1"/>
          <p:nvPr/>
        </p:nvSpPr>
        <p:spPr>
          <a:xfrm>
            <a:off x="563075" y="1459400"/>
            <a:ext cx="77775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 we rake a lock open with a plastic pick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?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Yes.</a:t>
            </a:r>
            <a:endParaRPr sz="36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/>
        </p:nvSpPr>
        <p:spPr>
          <a:xfrm>
            <a:off x="883400" y="230350"/>
            <a:ext cx="77775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Possible issues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Plastic picks sometimes won’t be strong enough rake the back pins (Solution: use the long handle of tension wrench to hold the pick up)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Can bend if you get over overzealous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/>
        </p:nvSpPr>
        <p:spPr>
          <a:xfrm>
            <a:off x="563075" y="1459400"/>
            <a:ext cx="77775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Can we bump a lock open?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/>
        </p:nvSpPr>
        <p:spPr>
          <a:xfrm>
            <a:off x="281400" y="205675"/>
            <a:ext cx="77775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Legal warning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38"/>
          <p:cNvSpPr txBox="1"/>
          <p:nvPr/>
        </p:nvSpPr>
        <p:spPr>
          <a:xfrm>
            <a:off x="251325" y="964400"/>
            <a:ext cx="8293800" cy="3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§ 19-2.5 - Unlawful sale of burglary tools. (a) For the purposes of this Section: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"Lock bumping" means a lock picking technique for opening a pin tumbler lock using a specially crafted bump key.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(b) A person commits the offense of unlawful sale of burglary tools when he or she knowingly sells or transfers any key, including a key designed for lock bumping, or a lock pick specifically manufactured or altered for use in breaking into a building, house trailer, watercraft, aircraft, motor vehicle, railroad car, or any depository designed for the safekeeping of property, or any part of that property.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/>
        </p:nvSpPr>
        <p:spPr>
          <a:xfrm>
            <a:off x="-435225" y="215700"/>
            <a:ext cx="77775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Bump Key Design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600" y="848909"/>
            <a:ext cx="3787025" cy="343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9"/>
          <p:cNvSpPr txBox="1"/>
          <p:nvPr/>
        </p:nvSpPr>
        <p:spPr>
          <a:xfrm>
            <a:off x="428050" y="1002225"/>
            <a:ext cx="3990000" cy="3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Master lock bump key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All set to the lowest notch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Notches between pins are 1mm in height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Large back to make it easier to hit with Hammer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/>
          <p:nvPr/>
        </p:nvSpPr>
        <p:spPr>
          <a:xfrm>
            <a:off x="683250" y="138475"/>
            <a:ext cx="7777500" cy="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Bump it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/>
        </p:nvSpPr>
        <p:spPr>
          <a:xfrm>
            <a:off x="563075" y="1459400"/>
            <a:ext cx="77775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Can we bump a lock open with a plastic bump key?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No...well atleast I couldn’t</a:t>
            </a:r>
            <a:endParaRPr sz="36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313675" y="1093000"/>
            <a:ext cx="6943800" cy="3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-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Single pin picking (SSP)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325" y="2571750"/>
            <a:ext cx="4181474" cy="208286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-479275" y="30950"/>
            <a:ext cx="8722500" cy="11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oboto"/>
                <a:ea typeface="Roboto"/>
                <a:cs typeface="Roboto"/>
                <a:sym typeface="Roboto"/>
              </a:rPr>
              <a:t>Methods to pick locks</a:t>
            </a: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/>
        </p:nvSpPr>
        <p:spPr>
          <a:xfrm>
            <a:off x="876500" y="1204950"/>
            <a:ext cx="4478100" cy="29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Plastic don’t transfer energy as well as metal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Plastic is too soft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" name="Google Shape;230;p42"/>
          <p:cNvSpPr txBox="1"/>
          <p:nvPr/>
        </p:nvSpPr>
        <p:spPr>
          <a:xfrm>
            <a:off x="683250" y="193325"/>
            <a:ext cx="77775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Possible Problems</a:t>
            </a:r>
            <a:endParaRPr sz="36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/>
        </p:nvSpPr>
        <p:spPr>
          <a:xfrm>
            <a:off x="563075" y="1459400"/>
            <a:ext cx="77775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Can we duplicate a key? 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/>
        </p:nvSpPr>
        <p:spPr>
          <a:xfrm>
            <a:off x="-189100" y="245850"/>
            <a:ext cx="6951900" cy="19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Measure the Key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400" y="245853"/>
            <a:ext cx="3346026" cy="4461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4"/>
          <p:cNvSpPr txBox="1"/>
          <p:nvPr/>
        </p:nvSpPr>
        <p:spPr>
          <a:xfrm>
            <a:off x="1108800" y="1285875"/>
            <a:ext cx="3498300" cy="27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Take caliper and measure each notch.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Measure the width of each notch as well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/>
        </p:nvSpPr>
        <p:spPr>
          <a:xfrm>
            <a:off x="-1191325" y="228600"/>
            <a:ext cx="6951900" cy="19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Design the key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45"/>
          <p:cNvSpPr txBox="1"/>
          <p:nvPr/>
        </p:nvSpPr>
        <p:spPr>
          <a:xfrm>
            <a:off x="5033475" y="304400"/>
            <a:ext cx="2987700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tinkercad.com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/>
        </p:nvSpPr>
        <p:spPr>
          <a:xfrm>
            <a:off x="64300" y="180350"/>
            <a:ext cx="6951900" cy="19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Alternative Design the key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46"/>
          <p:cNvSpPr txBox="1"/>
          <p:nvPr/>
        </p:nvSpPr>
        <p:spPr>
          <a:xfrm>
            <a:off x="363850" y="913625"/>
            <a:ext cx="8470800" cy="3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Take photo of key with white background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photo editing software and remove the white background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Convert JPG file to SVG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https://image.online-convert.com/convert-to-svg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Convert SVG to STL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that design and merge it with the blank key file I have provided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/>
        </p:nvSpPr>
        <p:spPr>
          <a:xfrm>
            <a:off x="591475" y="180350"/>
            <a:ext cx="6951900" cy="19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Duplication Key Video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/>
          <p:nvPr/>
        </p:nvSpPr>
        <p:spPr>
          <a:xfrm>
            <a:off x="563075" y="1459400"/>
            <a:ext cx="77775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What about high security locks?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 txBox="1"/>
          <p:nvPr/>
        </p:nvSpPr>
        <p:spPr>
          <a:xfrm>
            <a:off x="-189100" y="245850"/>
            <a:ext cx="6951900" cy="19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Measure the Key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49"/>
          <p:cNvSpPr txBox="1"/>
          <p:nvPr/>
        </p:nvSpPr>
        <p:spPr>
          <a:xfrm>
            <a:off x="1108800" y="1285875"/>
            <a:ext cx="3498300" cy="27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Take the digital protractor and measure the angle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Take the caliper and measure the width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" name="Google Shape;27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125" y="660375"/>
            <a:ext cx="3249400" cy="433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/>
        </p:nvSpPr>
        <p:spPr>
          <a:xfrm>
            <a:off x="254100" y="233650"/>
            <a:ext cx="77775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Design the Key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9010" y="960600"/>
            <a:ext cx="4850725" cy="397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0"/>
          <p:cNvSpPr txBox="1"/>
          <p:nvPr/>
        </p:nvSpPr>
        <p:spPr>
          <a:xfrm>
            <a:off x="122750" y="1076925"/>
            <a:ext cx="3568200" cy="27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Create boxes with the width of each cut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Enter the angle of each cut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1"/>
          <p:cNvSpPr txBox="1"/>
          <p:nvPr/>
        </p:nvSpPr>
        <p:spPr>
          <a:xfrm>
            <a:off x="254100" y="233650"/>
            <a:ext cx="77775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Duplication of High Security Key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-479275" y="30950"/>
            <a:ext cx="8722500" cy="11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oboto"/>
                <a:ea typeface="Roboto"/>
                <a:cs typeface="Roboto"/>
                <a:sym typeface="Roboto"/>
              </a:rPr>
              <a:t>Methods to pick locks</a:t>
            </a:r>
            <a:endParaRPr sz="3600"/>
          </a:p>
        </p:txBody>
      </p:sp>
      <p:sp>
        <p:nvSpPr>
          <p:cNvPr id="73" name="Google Shape;73;p16"/>
          <p:cNvSpPr txBox="1"/>
          <p:nvPr/>
        </p:nvSpPr>
        <p:spPr>
          <a:xfrm>
            <a:off x="313675" y="1093000"/>
            <a:ext cx="6943800" cy="3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-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Single pin picking (SSP)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-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Raking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50"/>
            <a:ext cx="4114799" cy="2049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2"/>
          <p:cNvSpPr txBox="1"/>
          <p:nvPr/>
        </p:nvSpPr>
        <p:spPr>
          <a:xfrm>
            <a:off x="563075" y="1459400"/>
            <a:ext cx="77775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Can we duplicate a key? 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Yes* (no high security)</a:t>
            </a:r>
            <a:endParaRPr sz="36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3"/>
          <p:cNvSpPr txBox="1"/>
          <p:nvPr/>
        </p:nvSpPr>
        <p:spPr>
          <a:xfrm>
            <a:off x="883400" y="230350"/>
            <a:ext cx="77775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Possible issues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Higher security keys have higher tolerances that may not work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Key has a chance of breaking in the lock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/>
          <p:nvPr/>
        </p:nvSpPr>
        <p:spPr>
          <a:xfrm>
            <a:off x="1153450" y="772200"/>
            <a:ext cx="5743500" cy="3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54"/>
          <p:cNvSpPr txBox="1"/>
          <p:nvPr/>
        </p:nvSpPr>
        <p:spPr>
          <a:xfrm>
            <a:off x="683250" y="205525"/>
            <a:ext cx="77775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Summary  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03" name="Google Shape;303;p54"/>
          <p:cNvGraphicFramePr/>
          <p:nvPr>
            <p:extLst>
              <p:ext uri="{D42A27DB-BD31-4B8C-83A1-F6EECF244321}">
                <p14:modId xmlns:p14="http://schemas.microsoft.com/office/powerpoint/2010/main" val="3322532654"/>
              </p:ext>
            </p:extLst>
          </p:nvPr>
        </p:nvGraphicFramePr>
        <p:xfrm>
          <a:off x="1032875" y="1182900"/>
          <a:ext cx="7239000" cy="2377290"/>
        </p:xfrm>
        <a:graphic>
          <a:graphicData uri="http://schemas.openxmlformats.org/drawingml/2006/table">
            <a:tbl>
              <a:tblPr>
                <a:noFill/>
                <a:tableStyleId>{2F80FE14-B0FA-4EFE-8EBD-83FDC02A69FF}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Method</a:t>
                      </a:r>
                      <a:endParaRPr sz="2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Does it work</a:t>
                      </a:r>
                      <a:endParaRPr sz="2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Single pin picking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Yes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Raking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Yes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Bump Keys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Duplication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Yes*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/>
        </p:nvSpPr>
        <p:spPr>
          <a:xfrm>
            <a:off x="856700" y="1007125"/>
            <a:ext cx="7155900" cy="29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Different Materials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Resin printers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Different types of locks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55"/>
          <p:cNvSpPr txBox="1"/>
          <p:nvPr/>
        </p:nvSpPr>
        <p:spPr>
          <a:xfrm>
            <a:off x="-894275" y="205675"/>
            <a:ext cx="7777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Further Research 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6"/>
          <p:cNvSpPr txBox="1"/>
          <p:nvPr/>
        </p:nvSpPr>
        <p:spPr>
          <a:xfrm>
            <a:off x="-1328250" y="1202225"/>
            <a:ext cx="77775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THANK YOU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56"/>
          <p:cNvSpPr txBox="1"/>
          <p:nvPr/>
        </p:nvSpPr>
        <p:spPr>
          <a:xfrm>
            <a:off x="360750" y="2344150"/>
            <a:ext cx="8422500" cy="1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https://github.com/Sheepwiz/3DLockpicks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www.linkedin.com/in/benlampere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313675" y="1093000"/>
            <a:ext cx="6943800" cy="3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-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Single pin picking (SSP)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-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Raking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-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Bump keys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775" y="2552700"/>
            <a:ext cx="4119025" cy="238904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-479275" y="30950"/>
            <a:ext cx="8722500" cy="11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oboto"/>
                <a:ea typeface="Roboto"/>
                <a:cs typeface="Roboto"/>
                <a:sym typeface="Roboto"/>
              </a:rPr>
              <a:t>Methods to pick locks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313675" y="1093000"/>
            <a:ext cx="6943800" cy="3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Single pin picking (SSP)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Raking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Bump keys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Key duplication</a:t>
            </a:r>
            <a:endParaRPr sz="300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888" y="2221750"/>
            <a:ext cx="4048125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-479275" y="30950"/>
            <a:ext cx="8722500" cy="11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oboto"/>
                <a:ea typeface="Roboto"/>
                <a:cs typeface="Roboto"/>
                <a:sym typeface="Roboto"/>
              </a:rPr>
              <a:t>Methods to pick locks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-479275" y="30950"/>
            <a:ext cx="8722500" cy="11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oboto"/>
                <a:ea typeface="Roboto"/>
                <a:cs typeface="Roboto"/>
                <a:sym typeface="Roboto"/>
              </a:rPr>
              <a:t>Why does this matter?</a:t>
            </a:r>
            <a:endParaRPr sz="3600"/>
          </a:p>
        </p:txBody>
      </p:sp>
      <p:sp>
        <p:nvSpPr>
          <p:cNvPr id="94" name="Google Shape;94;p19"/>
          <p:cNvSpPr txBox="1"/>
          <p:nvPr/>
        </p:nvSpPr>
        <p:spPr>
          <a:xfrm>
            <a:off x="72775" y="1080725"/>
            <a:ext cx="8485800" cy="31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"/>
                <a:ea typeface="Roboto"/>
                <a:cs typeface="Roboto"/>
                <a:sym typeface="Roboto"/>
              </a:rPr>
              <a:t>Cheap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- Your average set of 4-6 lock picks cost around $25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"/>
                <a:ea typeface="Roboto"/>
                <a:cs typeface="Roboto"/>
                <a:sym typeface="Roboto"/>
              </a:rPr>
              <a:t>Customization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- a 3D printer allows you to create picks with accuracy down to .1 mm in most commercial printers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"/>
                <a:ea typeface="Roboto"/>
                <a:cs typeface="Roboto"/>
                <a:sym typeface="Roboto"/>
              </a:rPr>
              <a:t>Fast access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- Most of these prints take around 30 minutes to complete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/>
        </p:nvSpPr>
        <p:spPr>
          <a:xfrm>
            <a:off x="0" y="1166750"/>
            <a:ext cx="8485800" cy="31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1168973" y="1536475"/>
            <a:ext cx="7514700" cy="31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15900" marR="635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(a)</a:t>
            </a: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Any </a:t>
            </a:r>
            <a:r>
              <a:rPr lang="en" sz="1200" u="sng">
                <a:solidFill>
                  <a:srgbClr val="337AB7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locksmithing device</a:t>
            </a: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is nonmailable mail, shall not be carried or delivered by mail, and shall be disposed of as the</a:t>
            </a:r>
            <a:r>
              <a:rPr lang="en" sz="1200" u="sng">
                <a:solidFill>
                  <a:srgbClr val="337AB7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 Postal Service </a:t>
            </a: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directs, unless such device is mailed to—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19100" marR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(1)</a:t>
            </a: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 lock manufacturer or distributor;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19100" marR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(2)</a:t>
            </a: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 bona fide locksmith;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19100" marR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(3)</a:t>
            </a: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 bona fide repossessor; or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19100" marR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(4)</a:t>
            </a: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 motor vehicle manufacturer or dealer.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5900" marR="635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(b)</a:t>
            </a: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For the purpose of this section, “</a:t>
            </a:r>
            <a:r>
              <a:rPr lang="en" sz="1200" u="sng">
                <a:solidFill>
                  <a:srgbClr val="337AB7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locksmithing device</a:t>
            </a: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” means—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19100" marR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(1)</a:t>
            </a: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 device or tool (other than a key) designed to manipulate the tumblers in a lock into the unlocked position through the keyway of such lock;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19100" marR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(2)</a:t>
            </a: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 device or tool (other than a key or a device or tool under paragraph (1)) designed for the unauthorized opening or bypassing of a lock or similar security device; and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19100" marR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(3)</a:t>
            </a: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 device or tool designed for making an impression of a key or similar security device to duplicate such key or device.</a:t>
            </a:r>
            <a:endParaRPr sz="1200"/>
          </a:p>
        </p:txBody>
      </p:sp>
      <p:sp>
        <p:nvSpPr>
          <p:cNvPr id="101" name="Google Shape;101;p20"/>
          <p:cNvSpPr txBox="1"/>
          <p:nvPr/>
        </p:nvSpPr>
        <p:spPr>
          <a:xfrm>
            <a:off x="269100" y="136900"/>
            <a:ext cx="87819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39 U.S. Code § 3002a. </a:t>
            </a:r>
            <a:endParaRPr sz="3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lang="en" sz="3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Nonmailability of locksmithing devices</a:t>
            </a:r>
            <a:endParaRPr sz="3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0"/>
          <p:cNvSpPr txBox="1"/>
          <p:nvPr/>
        </p:nvSpPr>
        <p:spPr>
          <a:xfrm>
            <a:off x="5114775" y="0"/>
            <a:ext cx="43002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https://www.law.cornell.edu/uscode/text/39/3002a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559650" y="832350"/>
            <a:ext cx="8024700" cy="26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"/>
                <a:ea typeface="Roboto"/>
                <a:cs typeface="Roboto"/>
                <a:sym typeface="Roboto"/>
              </a:rPr>
              <a:t>What tools were used for this project?</a:t>
            </a:r>
            <a:endParaRPr sz="7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1560</Words>
  <Application>Microsoft Office PowerPoint</Application>
  <PresentationFormat>On-screen Show (16:9)</PresentationFormat>
  <Paragraphs>275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Not Real</cp:lastModifiedBy>
  <cp:revision>3</cp:revision>
  <dcterms:modified xsi:type="dcterms:W3CDTF">2019-05-06T23:19:38Z</dcterms:modified>
</cp:coreProperties>
</file>